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3" r:id="rId3"/>
    <p:sldId id="274" r:id="rId4"/>
    <p:sldId id="283" r:id="rId5"/>
    <p:sldId id="284" r:id="rId6"/>
    <p:sldId id="275" r:id="rId7"/>
    <p:sldId id="277" r:id="rId8"/>
    <p:sldId id="276" r:id="rId9"/>
    <p:sldId id="281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10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 and Rate of Change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8C6968-1EAD-4651-8776-87CBD843E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8" y="0"/>
            <a:ext cx="12041313" cy="630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4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in y over change in x</a:t>
                </a: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of Change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𝑟𝑖𝑠𝑒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𝑢𝑝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𝑑𝑜𝑤𝑛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𝑟𝑢𝑛</m:t>
                        </m:r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𝑟𝑖𝑔h𝑡</m:t>
                            </m:r>
                          </m:e>
                        </m:d>
                      </m:den>
                    </m:f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blipFill>
                <a:blip r:embed="rId2"/>
                <a:stretch>
                  <a:fillRect l="-2971" t="-4337" r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/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/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blipFill>
                <a:blip r:embed="rId4"/>
                <a:stretch>
                  <a:fillRect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4,−7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(−5, 5)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−5, 2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(3,−1)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6,−1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8)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(−9, 11)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44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−2, 3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(−3,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12, −4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6)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9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79" y="977900"/>
            <a:ext cx="5732318" cy="532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B69B80B-510D-4C50-8D73-6EE1765B9824}"/>
              </a:ext>
            </a:extLst>
          </p:cNvPr>
          <p:cNvCxnSpPr>
            <a:cxnSpLocks/>
          </p:cNvCxnSpPr>
          <p:nvPr/>
        </p:nvCxnSpPr>
        <p:spPr>
          <a:xfrm flipH="1">
            <a:off x="5887092" y="3429000"/>
            <a:ext cx="5717569" cy="196493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8CE84353-FCF3-49F4-9EFA-79CDCE030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9" y="3886283"/>
            <a:ext cx="2166252" cy="21351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ADA6F6-3478-42CA-8E8B-75C3C3232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9" y="1480096"/>
            <a:ext cx="1969367" cy="17452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2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 = #, the slope is 0. The graph is a horizontal line ( Left and Right 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68AFB8-AC4D-4DCE-9B90-4A70E6A8E110}"/>
              </a:ext>
            </a:extLst>
          </p:cNvPr>
          <p:cNvCxnSpPr/>
          <p:nvPr/>
        </p:nvCxnSpPr>
        <p:spPr>
          <a:xfrm>
            <a:off x="5756563" y="2663804"/>
            <a:ext cx="44161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#, the slope is UNDEFINED and the line is vertical ( up and down)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66B0DB-630A-47D5-ACA8-2B3414C4E59A}"/>
              </a:ext>
            </a:extLst>
          </p:cNvPr>
          <p:cNvCxnSpPr>
            <a:cxnSpLocks/>
          </p:cNvCxnSpPr>
          <p:nvPr/>
        </p:nvCxnSpPr>
        <p:spPr>
          <a:xfrm>
            <a:off x="6663930" y="1747341"/>
            <a:ext cx="0" cy="45807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21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6F2FEC-ED4D-476C-AA04-5386CD2F5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0"/>
            <a:ext cx="11772900" cy="629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547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129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8 Slope and Rate of Change</vt:lpstr>
      <vt:lpstr>Slope</vt:lpstr>
      <vt:lpstr>FIND THE SLOPE</vt:lpstr>
      <vt:lpstr>FIND THE SLOPE</vt:lpstr>
      <vt:lpstr>FIND THE SLOPE</vt:lpstr>
      <vt:lpstr>FIND THE SLOPE</vt:lpstr>
      <vt:lpstr>When y = #, the slope is 0. The graph is a horizontal line ( Left and Right )</vt:lpstr>
      <vt:lpstr>When x = #, the slope is UNDEFINED and the line is vertical ( up and down)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36</cp:revision>
  <cp:lastPrinted>2018-09-28T22:52:40Z</cp:lastPrinted>
  <dcterms:created xsi:type="dcterms:W3CDTF">2018-08-29T02:57:50Z</dcterms:created>
  <dcterms:modified xsi:type="dcterms:W3CDTF">2020-07-29T18:22:40Z</dcterms:modified>
</cp:coreProperties>
</file>